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13"/>
  </p:notesMasterIdLst>
  <p:handoutMasterIdLst>
    <p:handoutMasterId r:id="rId14"/>
  </p:handoutMasterIdLst>
  <p:sldIdLst>
    <p:sldId id="398" r:id="rId2"/>
    <p:sldId id="399" r:id="rId3"/>
    <p:sldId id="407" r:id="rId4"/>
    <p:sldId id="408" r:id="rId5"/>
    <p:sldId id="400" r:id="rId6"/>
    <p:sldId id="402" r:id="rId7"/>
    <p:sldId id="410" r:id="rId8"/>
    <p:sldId id="403" r:id="rId9"/>
    <p:sldId id="404" r:id="rId10"/>
    <p:sldId id="405" r:id="rId11"/>
    <p:sldId id="409" r:id="rId12"/>
  </p:sldIdLst>
  <p:sldSz cx="9144000" cy="6858000" type="screen4x3"/>
  <p:notesSz cx="7099300" cy="102346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3935">
          <p15:clr>
            <a:srgbClr val="A4A3A4"/>
          </p15:clr>
        </p15:guide>
        <p15:guide id="2" pos="288">
          <p15:clr>
            <a:srgbClr val="A4A3A4"/>
          </p15:clr>
        </p15:guide>
        <p15:guide id="3" pos="726">
          <p15:clr>
            <a:srgbClr val="A4A3A4"/>
          </p15:clr>
        </p15:guide>
        <p15:guide id="4" pos="5029">
          <p15:clr>
            <a:srgbClr val="A4A3A4"/>
          </p15:clr>
        </p15:guide>
        <p15:guide id="5" pos="4315">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AC4"/>
    <a:srgbClr val="2E6034"/>
    <a:srgbClr val="283F2B"/>
    <a:srgbClr val="004A41"/>
    <a:srgbClr val="B80F20"/>
    <a:srgbClr val="FF0000"/>
    <a:srgbClr val="C80F0F"/>
    <a:srgbClr val="D5240F"/>
    <a:srgbClr val="FFD228"/>
    <a:srgbClr val="ECEB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96" autoAdjust="0"/>
    <p:restoredTop sz="91401" autoAdjust="0"/>
  </p:normalViewPr>
  <p:slideViewPr>
    <p:cSldViewPr snapToGrid="0">
      <p:cViewPr varScale="1">
        <p:scale>
          <a:sx n="66" d="100"/>
          <a:sy n="66" d="100"/>
        </p:scale>
        <p:origin x="1398" y="72"/>
      </p:cViewPr>
      <p:guideLst>
        <p:guide orient="horz" pos="3935"/>
        <p:guide pos="288"/>
        <p:guide pos="726"/>
        <p:guide pos="5029"/>
        <p:guide pos="431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416"/>
    </p:cViewPr>
  </p:sorterViewPr>
  <p:notesViewPr>
    <p:cSldViewPr snapToGrid="0">
      <p:cViewPr varScale="1">
        <p:scale>
          <a:sx n="74" d="100"/>
          <a:sy n="74" d="100"/>
        </p:scale>
        <p:origin x="-3372" y="-10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3076363" cy="511322"/>
          </a:xfrm>
          <a:prstGeom prst="rect">
            <a:avLst/>
          </a:prstGeom>
          <a:noFill/>
          <a:ln w="9525">
            <a:noFill/>
            <a:miter lim="800000"/>
            <a:headEnd/>
            <a:tailEnd/>
          </a:ln>
          <a:effectLst/>
        </p:spPr>
        <p:txBody>
          <a:bodyPr vert="horz" wrap="square" lIns="94313" tIns="47157" rIns="94313" bIns="47157"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4022937" y="0"/>
            <a:ext cx="3076363" cy="511322"/>
          </a:xfrm>
          <a:prstGeom prst="rect">
            <a:avLst/>
          </a:prstGeom>
          <a:noFill/>
          <a:ln w="9525">
            <a:noFill/>
            <a:miter lim="800000"/>
            <a:headEnd/>
            <a:tailEnd/>
          </a:ln>
          <a:effectLst/>
        </p:spPr>
        <p:txBody>
          <a:bodyPr vert="horz" wrap="square" lIns="94313" tIns="47157" rIns="94313" bIns="47157" numCol="1" anchor="t" anchorCtr="0" compatLnSpc="1">
            <a:prstTxWarp prst="textNoShape">
              <a:avLst/>
            </a:prstTxWarp>
          </a:bodyPr>
          <a:lstStyle>
            <a:lvl1pPr algn="r">
              <a:defRPr sz="1200" b="0">
                <a:solidFill>
                  <a:schemeClr val="tx1"/>
                </a:solidFill>
                <a:latin typeface="Times" charset="0"/>
              </a:defRPr>
            </a:lvl1pPr>
          </a:lstStyle>
          <a:p>
            <a:endParaRPr lang="de-DE">
              <a:latin typeface="Arial Narrow" pitchFamily="34" charset="0"/>
            </a:endParaRPr>
          </a:p>
        </p:txBody>
      </p:sp>
      <p:sp>
        <p:nvSpPr>
          <p:cNvPr id="66564" name="Rectangle 4"/>
          <p:cNvSpPr>
            <a:spLocks noGrp="1" noChangeArrowheads="1"/>
          </p:cNvSpPr>
          <p:nvPr>
            <p:ph type="ftr" sz="quarter" idx="2"/>
          </p:nvPr>
        </p:nvSpPr>
        <p:spPr bwMode="auto">
          <a:xfrm>
            <a:off x="1" y="9723291"/>
            <a:ext cx="3076363" cy="511322"/>
          </a:xfrm>
          <a:prstGeom prst="rect">
            <a:avLst/>
          </a:prstGeom>
          <a:noFill/>
          <a:ln w="9525">
            <a:noFill/>
            <a:miter lim="800000"/>
            <a:headEnd/>
            <a:tailEnd/>
          </a:ln>
          <a:effectLst/>
        </p:spPr>
        <p:txBody>
          <a:bodyPr vert="horz" wrap="square" lIns="94313" tIns="47157" rIns="94313" bIns="47157" numCol="1" anchor="b" anchorCtr="0" compatLnSpc="1">
            <a:prstTxWarp prst="textNoShape">
              <a:avLst/>
            </a:prstTxWarp>
          </a:bodyPr>
          <a:lstStyle>
            <a:lvl1pPr>
              <a:defRPr sz="1200" b="0">
                <a:solidFill>
                  <a:schemeClr val="tx1"/>
                </a:solidFill>
                <a:latin typeface="Times" charset="0"/>
              </a:defRPr>
            </a:lvl1pPr>
          </a:lstStyle>
          <a:p>
            <a:endParaRPr lang="de-DE">
              <a:latin typeface="Arial Narrow" pitchFamily="34" charset="0"/>
            </a:endParaRPr>
          </a:p>
        </p:txBody>
      </p:sp>
      <p:sp>
        <p:nvSpPr>
          <p:cNvPr id="66565" name="Rectangle 5"/>
          <p:cNvSpPr>
            <a:spLocks noGrp="1" noChangeArrowheads="1"/>
          </p:cNvSpPr>
          <p:nvPr>
            <p:ph type="sldNum" sz="quarter" idx="3"/>
          </p:nvPr>
        </p:nvSpPr>
        <p:spPr bwMode="auto">
          <a:xfrm>
            <a:off x="4022937" y="9723291"/>
            <a:ext cx="3076363" cy="511322"/>
          </a:xfrm>
          <a:prstGeom prst="rect">
            <a:avLst/>
          </a:prstGeom>
          <a:noFill/>
          <a:ln w="9525">
            <a:noFill/>
            <a:miter lim="800000"/>
            <a:headEnd/>
            <a:tailEnd/>
          </a:ln>
          <a:effectLst/>
        </p:spPr>
        <p:txBody>
          <a:bodyPr vert="horz" wrap="square" lIns="94313" tIns="47157" rIns="94313" bIns="47157"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3076363" cy="511322"/>
          </a:xfrm>
          <a:prstGeom prst="rect">
            <a:avLst/>
          </a:prstGeom>
          <a:noFill/>
          <a:ln w="9525">
            <a:noFill/>
            <a:miter lim="800000"/>
            <a:headEnd/>
            <a:tailEnd/>
          </a:ln>
          <a:effectLst/>
        </p:spPr>
        <p:txBody>
          <a:bodyPr vert="horz" wrap="square" lIns="94313" tIns="47157" rIns="94313" bIns="47157"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4022937" y="0"/>
            <a:ext cx="3076363" cy="511322"/>
          </a:xfrm>
          <a:prstGeom prst="rect">
            <a:avLst/>
          </a:prstGeom>
          <a:noFill/>
          <a:ln w="9525">
            <a:noFill/>
            <a:miter lim="800000"/>
            <a:headEnd/>
            <a:tailEnd/>
          </a:ln>
          <a:effectLst/>
        </p:spPr>
        <p:txBody>
          <a:bodyPr vert="horz" wrap="square" lIns="94313" tIns="47157" rIns="94313" bIns="47157"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a:p>
        </p:txBody>
      </p:sp>
      <p:sp>
        <p:nvSpPr>
          <p:cNvPr id="819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46574" y="4861646"/>
            <a:ext cx="5206154" cy="4605167"/>
          </a:xfrm>
          <a:prstGeom prst="rect">
            <a:avLst/>
          </a:prstGeom>
          <a:noFill/>
          <a:ln w="9525">
            <a:noFill/>
            <a:miter lim="800000"/>
            <a:headEnd/>
            <a:tailEnd/>
          </a:ln>
          <a:effectLst/>
        </p:spPr>
        <p:txBody>
          <a:bodyPr vert="horz" wrap="square" lIns="94313" tIns="47157" rIns="94313" bIns="47157"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198" name="Rectangle 6"/>
          <p:cNvSpPr>
            <a:spLocks noGrp="1" noChangeArrowheads="1"/>
          </p:cNvSpPr>
          <p:nvPr>
            <p:ph type="ftr" sz="quarter" idx="4"/>
          </p:nvPr>
        </p:nvSpPr>
        <p:spPr bwMode="auto">
          <a:xfrm>
            <a:off x="1" y="9723291"/>
            <a:ext cx="3076363" cy="511322"/>
          </a:xfrm>
          <a:prstGeom prst="rect">
            <a:avLst/>
          </a:prstGeom>
          <a:noFill/>
          <a:ln w="9525">
            <a:noFill/>
            <a:miter lim="800000"/>
            <a:headEnd/>
            <a:tailEnd/>
          </a:ln>
          <a:effectLst/>
        </p:spPr>
        <p:txBody>
          <a:bodyPr vert="horz" wrap="square" lIns="94313" tIns="47157" rIns="94313" bIns="47157" numCol="1" anchor="b" anchorCtr="0" compatLnSpc="1">
            <a:prstTxWarp prst="textNoShape">
              <a:avLst/>
            </a:prstTxWarp>
          </a:bodyPr>
          <a:lstStyle>
            <a:lvl1pPr>
              <a:defRPr sz="1200" b="0">
                <a:solidFill>
                  <a:schemeClr val="tx1"/>
                </a:solidFill>
                <a:latin typeface="Arial Narrow" pitchFamily="34" charset="0"/>
              </a:defRPr>
            </a:lvl1pPr>
          </a:lstStyle>
          <a:p>
            <a:endParaRPr lang="de-DE"/>
          </a:p>
        </p:txBody>
      </p:sp>
      <p:sp>
        <p:nvSpPr>
          <p:cNvPr id="8199" name="Rectangle 7"/>
          <p:cNvSpPr>
            <a:spLocks noGrp="1" noChangeArrowheads="1"/>
          </p:cNvSpPr>
          <p:nvPr>
            <p:ph type="sldNum" sz="quarter" idx="5"/>
          </p:nvPr>
        </p:nvSpPr>
        <p:spPr bwMode="auto">
          <a:xfrm>
            <a:off x="4022937" y="9723291"/>
            <a:ext cx="3076363" cy="511322"/>
          </a:xfrm>
          <a:prstGeom prst="rect">
            <a:avLst/>
          </a:prstGeom>
          <a:noFill/>
          <a:ln w="9525">
            <a:noFill/>
            <a:miter lim="800000"/>
            <a:headEnd/>
            <a:tailEnd/>
          </a:ln>
          <a:effectLst/>
        </p:spPr>
        <p:txBody>
          <a:bodyPr vert="horz" wrap="square" lIns="94313" tIns="47157" rIns="94313" bIns="47157"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5" name="Inhaltsplatzhalter 2"/>
          <p:cNvSpPr>
            <a:spLocks noGrp="1"/>
          </p:cNvSpPr>
          <p:nvPr>
            <p:ph idx="1" hasCustomPrompt="1"/>
          </p:nvPr>
        </p:nvSpPr>
        <p:spPr>
          <a:xfrm>
            <a:off x="684000" y="2448000"/>
            <a:ext cx="7776000" cy="3816000"/>
          </a:xfrm>
          <a:prstGeom prst="rect">
            <a:avLst/>
          </a:prstGeom>
        </p:spPr>
        <p:txBody>
          <a:bodyPr/>
          <a:lstStyle>
            <a:lvl1pPr>
              <a:defRPr sz="1800"/>
            </a:lvl1pPr>
            <a:lvl2pPr>
              <a:defRPr sz="1800"/>
            </a:lvl2pPr>
            <a:lvl3pPr>
              <a:defRPr sz="1800"/>
            </a:lvl3pPr>
            <a:lvl4pPr>
              <a:defRPr sz="1800"/>
            </a:lvl4pPr>
            <a:lvl5pPr>
              <a:defRPr sz="1800"/>
            </a:lvl5pPr>
          </a:lstStyle>
          <a:p>
            <a:pPr lvl="0"/>
            <a:r>
              <a:rPr lang="de-DE" noProof="0"/>
              <a:t>Erste Ebene</a:t>
            </a:r>
          </a:p>
          <a:p>
            <a:pPr lvl="1"/>
            <a:r>
              <a:rPr lang="de-DE" noProof="0"/>
              <a:t>Zweite Ebene</a:t>
            </a:r>
          </a:p>
          <a:p>
            <a:pPr lvl="2"/>
            <a:r>
              <a:rPr lang="de-DE" noProof="0"/>
              <a:t>Dritte Ebene</a:t>
            </a:r>
          </a:p>
          <a:p>
            <a:pPr lvl="3"/>
            <a:r>
              <a:rPr lang="de-DE" noProof="0"/>
              <a:t>Vierte Ebene</a:t>
            </a:r>
          </a:p>
        </p:txBody>
      </p:sp>
    </p:spTree>
    <p:extLst>
      <p:ext uri="{BB962C8B-B14F-4D97-AF65-F5344CB8AC3E}">
        <p14:creationId xmlns:p14="http://schemas.microsoft.com/office/powerpoint/2010/main" val="24530102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7" name="Inhaltsplatzhalter 2"/>
          <p:cNvSpPr>
            <a:spLocks noGrp="1"/>
          </p:cNvSpPr>
          <p:nvPr>
            <p:ph idx="1" hasCustomPrompt="1"/>
          </p:nvPr>
        </p:nvSpPr>
        <p:spPr>
          <a:xfrm>
            <a:off x="684000" y="2448000"/>
            <a:ext cx="7776000" cy="3816000"/>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p:txBody>
      </p:sp>
    </p:spTree>
    <p:extLst>
      <p:ext uri="{BB962C8B-B14F-4D97-AF65-F5344CB8AC3E}">
        <p14:creationId xmlns:p14="http://schemas.microsoft.com/office/powerpoint/2010/main" val="133583587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7" name="Inhaltsplatzhalter 2"/>
          <p:cNvSpPr>
            <a:spLocks noGrp="1"/>
          </p:cNvSpPr>
          <p:nvPr>
            <p:ph idx="1" hasCustomPrompt="1"/>
          </p:nvPr>
        </p:nvSpPr>
        <p:spPr>
          <a:xfrm>
            <a:off x="684000" y="2448000"/>
            <a:ext cx="5760000" cy="3816000"/>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p:txBody>
      </p:sp>
      <p:sp>
        <p:nvSpPr>
          <p:cNvPr id="6" name="Bildplatzhalter 2"/>
          <p:cNvSpPr>
            <a:spLocks noGrp="1"/>
          </p:cNvSpPr>
          <p:nvPr>
            <p:ph type="pic" idx="12"/>
          </p:nvPr>
        </p:nvSpPr>
        <p:spPr>
          <a:xfrm>
            <a:off x="6786000" y="2448001"/>
            <a:ext cx="2358000" cy="2052000"/>
          </a:xfrm>
          <a:prstGeom prst="rect">
            <a:avLst/>
          </a:prstGeo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Bild auf Platzhalter ziehen oder durch Klicken auf Symbol hinzufügen</a:t>
            </a:r>
          </a:p>
        </p:txBody>
      </p:sp>
    </p:spTree>
    <p:extLst>
      <p:ext uri="{BB962C8B-B14F-4D97-AF65-F5344CB8AC3E}">
        <p14:creationId xmlns:p14="http://schemas.microsoft.com/office/powerpoint/2010/main" val="58142785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7" name="Inhaltsplatzhalter 2"/>
          <p:cNvSpPr>
            <a:spLocks noGrp="1"/>
          </p:cNvSpPr>
          <p:nvPr>
            <p:ph idx="1" hasCustomPrompt="1"/>
          </p:nvPr>
        </p:nvSpPr>
        <p:spPr>
          <a:xfrm>
            <a:off x="684000" y="2448000"/>
            <a:ext cx="5760000" cy="3816000"/>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p:txBody>
      </p:sp>
      <p:sp>
        <p:nvSpPr>
          <p:cNvPr id="8" name="Bildplatzhalter 2"/>
          <p:cNvSpPr>
            <a:spLocks noGrp="1"/>
          </p:cNvSpPr>
          <p:nvPr>
            <p:ph type="pic" idx="12"/>
          </p:nvPr>
        </p:nvSpPr>
        <p:spPr>
          <a:xfrm>
            <a:off x="6786000" y="2448001"/>
            <a:ext cx="2358000" cy="3348000"/>
          </a:xfrm>
          <a:prstGeom prst="rect">
            <a:avLst/>
          </a:prstGeo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Bild auf Platzhalter ziehen oder durch Klicken auf Symbol hinzufügen</a:t>
            </a:r>
            <a:endParaRPr lang="de-DE" noProof="0" dirty="0"/>
          </a:p>
        </p:txBody>
      </p:sp>
    </p:spTree>
    <p:extLst>
      <p:ext uri="{BB962C8B-B14F-4D97-AF65-F5344CB8AC3E}">
        <p14:creationId xmlns:p14="http://schemas.microsoft.com/office/powerpoint/2010/main" val="180162670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7" name="Inhaltsplatzhalter 2"/>
          <p:cNvSpPr>
            <a:spLocks noGrp="1"/>
          </p:cNvSpPr>
          <p:nvPr>
            <p:ph idx="1" hasCustomPrompt="1"/>
          </p:nvPr>
        </p:nvSpPr>
        <p:spPr>
          <a:xfrm>
            <a:off x="684000" y="2448000"/>
            <a:ext cx="3780000" cy="3816000"/>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p:txBody>
      </p:sp>
      <p:sp>
        <p:nvSpPr>
          <p:cNvPr id="8" name="Inhaltsplatzhalter 2"/>
          <p:cNvSpPr>
            <a:spLocks noGrp="1"/>
          </p:cNvSpPr>
          <p:nvPr>
            <p:ph idx="12" hasCustomPrompt="1"/>
          </p:nvPr>
        </p:nvSpPr>
        <p:spPr>
          <a:xfrm>
            <a:off x="4680000" y="2448000"/>
            <a:ext cx="3780000" cy="3816000"/>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p:txBody>
      </p:sp>
    </p:spTree>
    <p:extLst>
      <p:ext uri="{BB962C8B-B14F-4D97-AF65-F5344CB8AC3E}">
        <p14:creationId xmlns:p14="http://schemas.microsoft.com/office/powerpoint/2010/main" val="42417953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a:t>Mastertitelformat bearbeiten</a:t>
            </a:r>
          </a:p>
        </p:txBody>
      </p:sp>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
        <p:nvSpPr>
          <p:cNvPr id="9" name="Inhaltsplatzhalter 2"/>
          <p:cNvSpPr>
            <a:spLocks noGrp="1"/>
          </p:cNvSpPr>
          <p:nvPr>
            <p:ph idx="1" hasCustomPrompt="1"/>
          </p:nvPr>
        </p:nvSpPr>
        <p:spPr>
          <a:xfrm>
            <a:off x="683999" y="2448000"/>
            <a:ext cx="3780000" cy="3816000"/>
          </a:xfrm>
          <a:prstGeom prst="rect">
            <a:avLst/>
          </a:prstGeom>
        </p:spPr>
        <p:txBody>
          <a:bodyPr/>
          <a:lstStyle>
            <a:lvl1pPr>
              <a:defRPr sz="1800"/>
            </a:lvl1pPr>
            <a:lvl2pPr>
              <a:defRPr sz="1800"/>
            </a:lvl2pPr>
            <a:lvl3pPr>
              <a:defRPr sz="1800"/>
            </a:lvl3pPr>
            <a:lvl4pPr>
              <a:defRPr sz="1800"/>
            </a:lvl4pPr>
            <a:lvl5pPr>
              <a:defRPr sz="1800"/>
            </a:lvl5pPr>
          </a:lstStyle>
          <a:p>
            <a:pPr lvl="0"/>
            <a:r>
              <a:rPr lang="de-DE" noProof="0"/>
              <a:t>Erste Ebene</a:t>
            </a:r>
          </a:p>
          <a:p>
            <a:pPr lvl="1"/>
            <a:r>
              <a:rPr lang="de-DE" noProof="0"/>
              <a:t>Zweite Ebene</a:t>
            </a:r>
          </a:p>
          <a:p>
            <a:pPr lvl="2"/>
            <a:r>
              <a:rPr lang="de-DE" noProof="0"/>
              <a:t>Dritte Ebene</a:t>
            </a:r>
          </a:p>
        </p:txBody>
      </p:sp>
      <p:sp>
        <p:nvSpPr>
          <p:cNvPr id="10" name="Inhaltsplatzhalter 2"/>
          <p:cNvSpPr>
            <a:spLocks noGrp="1"/>
          </p:cNvSpPr>
          <p:nvPr>
            <p:ph idx="12" hasCustomPrompt="1"/>
          </p:nvPr>
        </p:nvSpPr>
        <p:spPr>
          <a:xfrm>
            <a:off x="4680000" y="2448000"/>
            <a:ext cx="3780000" cy="3816000"/>
          </a:xfrm>
          <a:prstGeom prst="rect">
            <a:avLst/>
          </a:prstGeom>
        </p:spPr>
        <p:txBody>
          <a:bodyPr/>
          <a:lstStyle>
            <a:lvl1pPr>
              <a:defRPr sz="1800"/>
            </a:lvl1pPr>
            <a:lvl2pPr>
              <a:defRPr sz="1800"/>
            </a:lvl2pPr>
            <a:lvl3pPr>
              <a:defRPr sz="1800"/>
            </a:lvl3pPr>
            <a:lvl4pPr>
              <a:defRPr sz="1800"/>
            </a:lvl4pPr>
            <a:lvl5pPr>
              <a:defRPr sz="1800"/>
            </a:lvl5pPr>
          </a:lstStyle>
          <a:p>
            <a:pPr lvl="0"/>
            <a:r>
              <a:rPr lang="de-DE" noProof="0"/>
              <a:t>Erste Ebene</a:t>
            </a:r>
          </a:p>
          <a:p>
            <a:pPr lvl="1"/>
            <a:r>
              <a:rPr lang="de-DE" noProof="0"/>
              <a:t>Zweite Ebene</a:t>
            </a:r>
          </a:p>
          <a:p>
            <a:pPr lvl="2"/>
            <a:r>
              <a:rPr lang="de-DE" noProof="0"/>
              <a:t>Dritte Ebene</a:t>
            </a:r>
          </a:p>
        </p:txBody>
      </p:sp>
    </p:spTree>
    <p:extLst>
      <p:ext uri="{BB962C8B-B14F-4D97-AF65-F5344CB8AC3E}">
        <p14:creationId xmlns:p14="http://schemas.microsoft.com/office/powerpoint/2010/main" val="99345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sszeile">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a:xfrm>
            <a:off x="2862776" y="6581001"/>
            <a:ext cx="3418449" cy="246221"/>
          </a:xfrm>
          <a:prstGeom prst="rect">
            <a:avLst/>
          </a:prstGeom>
        </p:spPr>
        <p:txBody>
          <a:bodyPr/>
          <a:lstStyle/>
          <a:p>
            <a:r>
              <a:rPr lang="de-DE" dirty="0"/>
              <a:t>Präsentationstitel hier eintragen</a:t>
            </a:r>
          </a:p>
        </p:txBody>
      </p:sp>
      <p:sp>
        <p:nvSpPr>
          <p:cNvPr id="4" name="Datumsplatzhalter 3"/>
          <p:cNvSpPr>
            <a:spLocks noGrp="1"/>
          </p:cNvSpPr>
          <p:nvPr>
            <p:ph type="dt" sz="half" idx="11"/>
          </p:nvPr>
        </p:nvSpPr>
        <p:spPr>
          <a:xfrm>
            <a:off x="679155" y="6581001"/>
            <a:ext cx="1295400" cy="246221"/>
          </a:xfrm>
          <a:prstGeom prst="rect">
            <a:avLst/>
          </a:prstGeom>
        </p:spPr>
        <p:txBody>
          <a:bodyPr/>
          <a:lstStyle/>
          <a:p>
            <a:fld id="{9317A057-C766-48FB-B1EC-CC1898F04EF1}" type="datetime1">
              <a:rPr lang="de-DE" noProof="0" smtClean="0"/>
              <a:t>09.09.2019</a:t>
            </a:fld>
            <a:endParaRPr lang="de-DE" noProof="0"/>
          </a:p>
        </p:txBody>
      </p:sp>
    </p:spTree>
    <p:extLst>
      <p:ext uri="{BB962C8B-B14F-4D97-AF65-F5344CB8AC3E}">
        <p14:creationId xmlns:p14="http://schemas.microsoft.com/office/powerpoint/2010/main" val="310084467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Bild 3" descr="giz-powerpointfolie-hintergrund.jpg"/>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5791" name="Rectangle 15"/>
          <p:cNvSpPr>
            <a:spLocks noGrp="1" noChangeArrowheads="1"/>
          </p:cNvSpPr>
          <p:nvPr>
            <p:ph type="title"/>
          </p:nvPr>
        </p:nvSpPr>
        <p:spPr bwMode="auto">
          <a:xfrm>
            <a:off x="684000" y="260311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a:t>Titel durch Klicken hinzufügen</a:t>
            </a:r>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 id="2147483716" r:id="rId7"/>
  </p:sldLayoutIdLst>
  <p:transition/>
  <p:hf sldNum="0" hdr="0"/>
  <p:txStyles>
    <p:titleStyle>
      <a:lvl1pPr algn="l" rtl="0" eaLnBrk="1" fontAlgn="base" hangingPunct="1">
        <a:spcBef>
          <a:spcPct val="0"/>
        </a:spcBef>
        <a:spcAft>
          <a:spcPct val="0"/>
        </a:spcAft>
        <a:defRPr sz="2800">
          <a:solidFill>
            <a:srgbClr val="283F2B"/>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A9280F79-FD61-D64A-8541-F6C472DCA4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Inhaltsplatzhalter 4"/>
          <p:cNvSpPr>
            <a:spLocks noGrp="1"/>
          </p:cNvSpPr>
          <p:nvPr>
            <p:ph idx="1"/>
          </p:nvPr>
        </p:nvSpPr>
        <p:spPr>
          <a:xfrm>
            <a:off x="613842" y="1702631"/>
            <a:ext cx="7694136" cy="3130626"/>
          </a:xfrm>
        </p:spPr>
        <p:txBody>
          <a:bodyPr/>
          <a:lstStyle/>
          <a:p>
            <a:pPr marL="0" indent="0">
              <a:buNone/>
            </a:pPr>
            <a:r>
              <a:rPr lang="en-US" sz="1900" b="1" kern="1200" dirty="0"/>
              <a:t>Opening remarks:</a:t>
            </a:r>
          </a:p>
          <a:p>
            <a:pPr marL="0" indent="0">
              <a:buNone/>
            </a:pPr>
            <a:r>
              <a:rPr lang="en-US" sz="1900" b="1" kern="1200" dirty="0"/>
              <a:t> </a:t>
            </a:r>
            <a:endParaRPr lang="de-DE" sz="1900" b="1" kern="1200" dirty="0"/>
          </a:p>
          <a:p>
            <a:pPr marL="0" indent="0">
              <a:buNone/>
            </a:pPr>
            <a:r>
              <a:rPr lang="en-US" sz="1900" kern="1200" dirty="0"/>
              <a:t>Acknowledging where we’ve come from and where we are now- IPLC have seat at table, spaces have been opened, governments are not monolithic, are generally more willing to engage in dialogue; at the same time, persistent problems relating to land tenure, respect for rights and ineffective and non-transparent forest governance remain as significant challenges for REDD+ implementation in many places. </a:t>
            </a:r>
            <a:endParaRPr lang="de-DE" sz="1900" kern="1200" dirty="0"/>
          </a:p>
          <a:p>
            <a:pPr marL="0" indent="0">
              <a:buNone/>
            </a:pPr>
            <a:endParaRPr lang="de-DE" sz="1900" dirty="0"/>
          </a:p>
          <a:p>
            <a:pPr>
              <a:buClr>
                <a:srgbClr val="283F2B"/>
              </a:buClr>
            </a:pPr>
            <a:endParaRPr lang="de-DE" sz="1900" dirty="0">
              <a:solidFill>
                <a:schemeClr val="tx1"/>
              </a:solidFill>
            </a:endParaRPr>
          </a:p>
          <a:p>
            <a:pPr>
              <a:buClr>
                <a:srgbClr val="283F2B"/>
              </a:buClr>
            </a:pPr>
            <a:endParaRPr lang="de-DE" sz="1900" dirty="0">
              <a:solidFill>
                <a:schemeClr val="tx1"/>
              </a:solidFill>
            </a:endParaRPr>
          </a:p>
          <a:p>
            <a:pPr>
              <a:buClr>
                <a:srgbClr val="283F2B"/>
              </a:buClr>
            </a:pPr>
            <a:endParaRPr lang="de-DE" sz="1900" dirty="0">
              <a:solidFill>
                <a:schemeClr val="tx1"/>
              </a:solidFill>
            </a:endParaRPr>
          </a:p>
        </p:txBody>
      </p:sp>
    </p:spTree>
    <p:extLst>
      <p:ext uri="{BB962C8B-B14F-4D97-AF65-F5344CB8AC3E}">
        <p14:creationId xmlns:p14="http://schemas.microsoft.com/office/powerpoint/2010/main" val="194474945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Practical next steps:</a:t>
            </a:r>
          </a:p>
          <a:p>
            <a:r>
              <a:rPr lang="en-US" sz="1900" b="0" i="1" dirty="0"/>
              <a:t>Funding for land  and territorial titling and restitution processes needs to be urgently prioritized by international donors, and funding should be included for land titling in all  emission reduction  programs where these issues are relevant.</a:t>
            </a:r>
            <a:endParaRPr lang="de-DE" sz="1900" b="0" dirty="0"/>
          </a:p>
          <a:p>
            <a:r>
              <a:rPr lang="en-US" sz="1900" b="0" i="1" dirty="0"/>
              <a:t>Governments, national and international funding agencies should prioritize the development of direct access mechanisms by indigenous peoples and local community organizations on a wide range of needs and themes, including dedicated funding through existing projects and programs. </a:t>
            </a:r>
            <a:endParaRPr lang="de-DE" sz="1900" b="0" dirty="0"/>
          </a:p>
          <a:p>
            <a:r>
              <a:rPr lang="en-US" sz="1900" b="0" i="1" dirty="0"/>
              <a:t> </a:t>
            </a:r>
            <a:endParaRPr lang="de-DE" sz="1900" b="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387437219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Practical next steps:</a:t>
            </a:r>
            <a:endParaRPr lang="de-DE" sz="1900" dirty="0"/>
          </a:p>
          <a:p>
            <a:r>
              <a:rPr lang="en-US" sz="1900" b="0" i="1" dirty="0"/>
              <a:t>FCPF should carry out a global survey of land tenure situations in REDD+ countries to capture the state of play, challenges and opportunities. </a:t>
            </a:r>
            <a:endParaRPr lang="de-DE" sz="1900" b="0" dirty="0"/>
          </a:p>
          <a:p>
            <a:r>
              <a:rPr lang="en-US" sz="1900" b="0" i="1" dirty="0"/>
              <a:t>FCPF should organize a next round of indigenous peoples and local community, including pastoralists, regional and global dialogues to assess the past 10 years of REDD and renew the joint global agenda on the way forward.</a:t>
            </a:r>
            <a:endParaRPr lang="de-DE" sz="1900" b="0" dirty="0"/>
          </a:p>
          <a:p>
            <a:r>
              <a:rPr lang="en-US" sz="1900" b="0" dirty="0"/>
              <a:t> </a:t>
            </a:r>
            <a:endParaRPr lang="de-DE" sz="1900" b="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416606391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491922" y="1519750"/>
            <a:ext cx="7968078" cy="3402769"/>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Land tenure</a:t>
            </a:r>
            <a:endParaRPr lang="de-DE" sz="1900" dirty="0"/>
          </a:p>
          <a:p>
            <a:r>
              <a:rPr lang="en-US" sz="1900" b="0" dirty="0"/>
              <a:t>Recognizing the wide range of land and forest tenure situations across REDD+ countries, it is urgent to: </a:t>
            </a:r>
            <a:endParaRPr lang="de-DE" sz="1900" b="0" dirty="0"/>
          </a:p>
          <a:p>
            <a:r>
              <a:rPr lang="en-US" sz="1900" b="0" i="1" dirty="0"/>
              <a:t>Customary land and forest tenure rights must be legally recognized and demarcated on the ground as essential for equitable benefit sharing, rights to carbon and stopping deforestation and forest degradation.</a:t>
            </a:r>
          </a:p>
          <a:p>
            <a:r>
              <a:rPr lang="en-US" sz="1900" b="0" i="1" dirty="0"/>
              <a:t>Rights of rural and indigenous women and youth, including pastoralists, to land and forest must be included in this recognition and land use planning should be supported to resolve overlapping claims and conflicts around land and forest rights.</a:t>
            </a:r>
            <a:endParaRPr lang="de-DE" sz="1900" b="0" dirty="0"/>
          </a:p>
          <a:p>
            <a:endParaRPr lang="de-DE" sz="1900" b="0" dirty="0"/>
          </a:p>
          <a:p>
            <a:r>
              <a:rPr lang="en-US" sz="1900" b="0" i="1" dirty="0"/>
              <a:t> </a:t>
            </a:r>
            <a:endParaRPr lang="de-DE" sz="1900" b="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9924869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Safeguards</a:t>
            </a:r>
            <a:r>
              <a:rPr lang="en-US" sz="1900" b="0" dirty="0"/>
              <a:t> </a:t>
            </a:r>
            <a:endParaRPr lang="de-DE" sz="1900" b="0" dirty="0"/>
          </a:p>
          <a:p>
            <a:r>
              <a:rPr lang="en-US" sz="1900" b="0" dirty="0"/>
              <a:t>Recognizing that the international standards for REDD+ have advanced, but that national capacities and budgets for effective implementation are often lagging behind:</a:t>
            </a:r>
            <a:endParaRPr lang="de-DE" sz="1900" b="0" dirty="0"/>
          </a:p>
          <a:p>
            <a:r>
              <a:rPr lang="en-US" sz="1900" b="0" i="1" dirty="0"/>
              <a:t>Social and environmental safeguards need to be aligned with international standards and made legally binding in national frameworks; this requires national legal reform processes be finalized and capacity for implementation enhanced, including effective feedback, grievance and redress mechanisms.</a:t>
            </a:r>
            <a:endParaRPr lang="de-DE" sz="1900" b="0" dirty="0"/>
          </a:p>
          <a:p>
            <a:r>
              <a:rPr lang="en-US" sz="1900" b="0" i="1" dirty="0"/>
              <a:t> </a:t>
            </a:r>
            <a:endParaRPr lang="de-DE" sz="1900" b="0" dirty="0"/>
          </a:p>
        </p:txBody>
      </p:sp>
    </p:spTree>
    <p:extLst>
      <p:ext uri="{BB962C8B-B14F-4D97-AF65-F5344CB8AC3E}">
        <p14:creationId xmlns:p14="http://schemas.microsoft.com/office/powerpoint/2010/main" val="26253670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Safeguards</a:t>
            </a:r>
            <a:r>
              <a:rPr lang="en-US" sz="1900" b="0" dirty="0"/>
              <a:t> </a:t>
            </a:r>
            <a:endParaRPr lang="de-DE" sz="1900" b="0" dirty="0"/>
          </a:p>
          <a:p>
            <a:r>
              <a:rPr lang="en-US" sz="1900" b="0" i="1" dirty="0"/>
              <a:t>Indigenous peoples and local communities, women, youth and other key stakeholders need to be effectively included in the processes of implementing safeguards for REDD+ programs, including those funded by the FCPF Carbon Fund, and in developing and validating national reports to the UNFCCC from safeguard information systems including submission of shadow reports.</a:t>
            </a:r>
          </a:p>
          <a:p>
            <a:r>
              <a:rPr lang="en-US" sz="1900" b="0" i="1" dirty="0"/>
              <a:t>Practical guidance on safeguard implementation should be developed for use by countries.</a:t>
            </a:r>
            <a:endParaRPr lang="de-DE" sz="1900" b="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329547437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4" name="Datumsplatzhalter 3">
            <a:extLst>
              <a:ext uri="{FF2B5EF4-FFF2-40B4-BE49-F238E27FC236}">
                <a16:creationId xmlns:a16="http://schemas.microsoft.com/office/drawing/2014/main" id="{A794875D-E15F-904C-804F-0F6A8BD9BBD2}"/>
              </a:ext>
            </a:extLst>
          </p:cNvPr>
          <p:cNvSpPr>
            <a:spLocks noGrp="1"/>
          </p:cNvSpPr>
          <p:nvPr>
            <p:ph type="dt" sz="half" idx="11"/>
          </p:nvPr>
        </p:nvSpPr>
        <p:spPr/>
        <p:txBody>
          <a:bodyPr/>
          <a:lstStyle/>
          <a:p>
            <a:endParaRPr lang="de-DE" noProof="0" dirty="0"/>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79155" y="1655725"/>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Benefit sharing </a:t>
            </a:r>
            <a:endParaRPr lang="de-DE" sz="1900" dirty="0"/>
          </a:p>
          <a:p>
            <a:r>
              <a:rPr lang="en-US" sz="1900" b="0" i="1" dirty="0"/>
              <a:t>Benefit sharing must be based on clear legal rights to carbon, a fair negotiation and the free prior informed consent of the participating communities; should prioritize collective benefits while respecting community norms and preferences.</a:t>
            </a:r>
            <a:endParaRPr lang="de-DE" sz="1900" b="0" dirty="0"/>
          </a:p>
          <a:p>
            <a:r>
              <a:rPr lang="en-US" sz="1900" b="0" i="1" dirty="0"/>
              <a:t>Governance of benefit sharing must be inclusive, participatory, transparent, accountable, and accounting, prioritizing indigenous peoples and local communities and needs to include effective grievance and redress mechanisms.</a:t>
            </a:r>
            <a:endParaRPr lang="de-DE" sz="1900" b="0" dirty="0"/>
          </a:p>
          <a:p>
            <a:r>
              <a:rPr lang="en-US" sz="1900" i="1" dirty="0"/>
              <a:t> </a:t>
            </a:r>
            <a:endParaRPr lang="de-DE" sz="1900" b="0" dirty="0"/>
          </a:p>
          <a:p>
            <a:r>
              <a:rPr lang="en-US" sz="1900" dirty="0"/>
              <a:t> </a:t>
            </a:r>
            <a:endParaRPr lang="de-DE" sz="190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265107150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r>
              <a:rPr lang="de-DE" dirty="0" err="1"/>
              <a:t>Donors</a:t>
            </a:r>
            <a:r>
              <a:rPr lang="de-DE" dirty="0"/>
              <a:t> </a:t>
            </a:r>
          </a:p>
        </p:txBody>
      </p:sp>
      <p:sp>
        <p:nvSpPr>
          <p:cNvPr id="3" name="Fußzeilenplatzhalter 2">
            <a:extLst>
              <a:ext uri="{FF2B5EF4-FFF2-40B4-BE49-F238E27FC236}">
                <a16:creationId xmlns:a16="http://schemas.microsoft.com/office/drawing/2014/main" id="{F72199EC-CC26-504D-A89C-DAFC163DC95F}"/>
              </a:ext>
            </a:extLst>
          </p:cNvPr>
          <p:cNvSpPr>
            <a:spLocks noGrp="1"/>
          </p:cNvSpPr>
          <p:nvPr>
            <p:ph type="ftr" sz="quarter" idx="10"/>
          </p:nvPr>
        </p:nvSpPr>
        <p:spPr/>
        <p:txBody>
          <a:bodyPr/>
          <a:lstStyle/>
          <a:p>
            <a:r>
              <a:rPr lang="de-DE"/>
              <a:t>Präsentationstitel hier eintragen</a:t>
            </a:r>
            <a:endParaRPr lang="de-DE" dirty="0"/>
          </a:p>
        </p:txBody>
      </p:sp>
      <p:sp>
        <p:nvSpPr>
          <p:cNvPr id="4" name="Datumsplatzhalter 3">
            <a:extLst>
              <a:ext uri="{FF2B5EF4-FFF2-40B4-BE49-F238E27FC236}">
                <a16:creationId xmlns:a16="http://schemas.microsoft.com/office/drawing/2014/main" id="{A794875D-E15F-904C-804F-0F6A8BD9BBD2}"/>
              </a:ext>
            </a:extLst>
          </p:cNvPr>
          <p:cNvSpPr>
            <a:spLocks noGrp="1"/>
          </p:cNvSpPr>
          <p:nvPr>
            <p:ph type="dt" sz="half" idx="11"/>
          </p:nvPr>
        </p:nvSpPr>
        <p:spPr/>
        <p:txBody>
          <a:bodyPr/>
          <a:lstStyle/>
          <a:p>
            <a:fld id="{9317A057-C766-48FB-B1EC-CC1898F04EF1}" type="datetime1">
              <a:rPr lang="de-DE" noProof="0" smtClean="0"/>
              <a:t>09.09.2019</a:t>
            </a:fld>
            <a:endParaRPr lang="de-DE" noProof="0"/>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568122" y="1770394"/>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Benefit Sharing </a:t>
            </a:r>
          </a:p>
          <a:p>
            <a:r>
              <a:rPr lang="en-US" sz="1900" b="0" i="1" dirty="0"/>
              <a:t>Benefit sharing should be conceived of broadly, including carbon and non carbon benefits in the form of cash and non cash benefits; should be present in all stages of REDD+, and benefit sharing plans must be developed using effective participatory processes. </a:t>
            </a:r>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59525457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r>
              <a:rPr lang="de-DE" dirty="0" err="1"/>
              <a:t>Donors</a:t>
            </a:r>
            <a:r>
              <a:rPr lang="de-DE" dirty="0"/>
              <a:t> </a:t>
            </a:r>
          </a:p>
        </p:txBody>
      </p:sp>
      <p:sp>
        <p:nvSpPr>
          <p:cNvPr id="3" name="Fußzeilenplatzhalter 2">
            <a:extLst>
              <a:ext uri="{FF2B5EF4-FFF2-40B4-BE49-F238E27FC236}">
                <a16:creationId xmlns:a16="http://schemas.microsoft.com/office/drawing/2014/main" id="{F72199EC-CC26-504D-A89C-DAFC163DC95F}"/>
              </a:ext>
            </a:extLst>
          </p:cNvPr>
          <p:cNvSpPr>
            <a:spLocks noGrp="1"/>
          </p:cNvSpPr>
          <p:nvPr>
            <p:ph type="ftr" sz="quarter" idx="10"/>
          </p:nvPr>
        </p:nvSpPr>
        <p:spPr/>
        <p:txBody>
          <a:bodyPr/>
          <a:lstStyle/>
          <a:p>
            <a:r>
              <a:rPr lang="de-DE"/>
              <a:t>Präsentationstitel hier eintragen</a:t>
            </a:r>
            <a:endParaRPr lang="de-DE" dirty="0"/>
          </a:p>
        </p:txBody>
      </p:sp>
      <p:sp>
        <p:nvSpPr>
          <p:cNvPr id="4" name="Datumsplatzhalter 3">
            <a:extLst>
              <a:ext uri="{FF2B5EF4-FFF2-40B4-BE49-F238E27FC236}">
                <a16:creationId xmlns:a16="http://schemas.microsoft.com/office/drawing/2014/main" id="{A794875D-E15F-904C-804F-0F6A8BD9BBD2}"/>
              </a:ext>
            </a:extLst>
          </p:cNvPr>
          <p:cNvSpPr>
            <a:spLocks noGrp="1"/>
          </p:cNvSpPr>
          <p:nvPr>
            <p:ph type="dt" sz="half" idx="11"/>
          </p:nvPr>
        </p:nvSpPr>
        <p:spPr/>
        <p:txBody>
          <a:bodyPr/>
          <a:lstStyle/>
          <a:p>
            <a:fld id="{9317A057-C766-48FB-B1EC-CC1898F04EF1}" type="datetime1">
              <a:rPr lang="de-DE" noProof="0" smtClean="0"/>
              <a:t>09.09.2019</a:t>
            </a:fld>
            <a:endParaRPr lang="de-DE" noProof="0"/>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568122" y="1725188"/>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Gender</a:t>
            </a:r>
          </a:p>
          <a:p>
            <a:r>
              <a:rPr lang="en-US" sz="1900" b="0" dirty="0"/>
              <a:t>Recognizing the cross cutting nature of gender and the important role of women in forest management:</a:t>
            </a:r>
            <a:endParaRPr lang="de-DE" sz="1900" b="0" dirty="0"/>
          </a:p>
          <a:p>
            <a:r>
              <a:rPr lang="en-US" sz="1900" b="0" i="1" dirty="0"/>
              <a:t>Dedicated support and funding for rural and indigenous women, including pastoralists, to secure their legal rights should be prioritized, including training and capacity building and platforms for dialogue with the state.</a:t>
            </a:r>
            <a:endParaRPr lang="de-DE" sz="1900" b="0" dirty="0"/>
          </a:p>
          <a:p>
            <a:r>
              <a:rPr lang="en-US" sz="1900" dirty="0"/>
              <a:t> </a:t>
            </a:r>
            <a:endParaRPr lang="de-DE" sz="190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52705680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3" name="Fußzeilenplatzhalter 2">
            <a:extLst>
              <a:ext uri="{FF2B5EF4-FFF2-40B4-BE49-F238E27FC236}">
                <a16:creationId xmlns:a16="http://schemas.microsoft.com/office/drawing/2014/main" id="{F72199EC-CC26-504D-A89C-DAFC163DC95F}"/>
              </a:ext>
            </a:extLst>
          </p:cNvPr>
          <p:cNvSpPr>
            <a:spLocks noGrp="1"/>
          </p:cNvSpPr>
          <p:nvPr>
            <p:ph type="ftr" sz="quarter" idx="10"/>
          </p:nvPr>
        </p:nvSpPr>
        <p:spPr/>
        <p:txBody>
          <a:bodyPr/>
          <a:lstStyle/>
          <a:p>
            <a:r>
              <a:rPr lang="de-DE"/>
              <a:t>Präsentationstitel hier eintragen</a:t>
            </a:r>
            <a:endParaRPr lang="de-DE" dirty="0"/>
          </a:p>
        </p:txBody>
      </p:sp>
      <p:sp>
        <p:nvSpPr>
          <p:cNvPr id="4" name="Datumsplatzhalter 3">
            <a:extLst>
              <a:ext uri="{FF2B5EF4-FFF2-40B4-BE49-F238E27FC236}">
                <a16:creationId xmlns:a16="http://schemas.microsoft.com/office/drawing/2014/main" id="{A794875D-E15F-904C-804F-0F6A8BD9BBD2}"/>
              </a:ext>
            </a:extLst>
          </p:cNvPr>
          <p:cNvSpPr>
            <a:spLocks noGrp="1"/>
          </p:cNvSpPr>
          <p:nvPr>
            <p:ph type="dt" sz="half" idx="11"/>
          </p:nvPr>
        </p:nvSpPr>
        <p:spPr/>
        <p:txBody>
          <a:bodyPr/>
          <a:lstStyle/>
          <a:p>
            <a:fld id="{9317A057-C766-48FB-B1EC-CC1898F04EF1}" type="datetime1">
              <a:rPr lang="de-DE" noProof="0" smtClean="0"/>
              <a:t>09.09.2019</a:t>
            </a:fld>
            <a:endParaRPr lang="de-DE" noProof="0"/>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Practical next steps:</a:t>
            </a:r>
            <a:endParaRPr lang="de-DE" sz="1900" dirty="0"/>
          </a:p>
          <a:p>
            <a:r>
              <a:rPr lang="en-US" sz="1900" b="0" i="1" dirty="0"/>
              <a:t>International donors should implement a rapid response mechanism for environment and human rights defenders under threat and at risk; using the network of contacts with governments, donor agencies, civil society and indigenous peoples organizations to secure legal and financial support, protection and personal security mechanisms and evacuation from situations of persistent risk, as needed. </a:t>
            </a:r>
          </a:p>
          <a:p>
            <a:r>
              <a:rPr lang="en-US" sz="1900" b="0" i="1" dirty="0"/>
              <a:t>Governments should respect, sign and ratify relevant conventions that increase protections for human rights and environmental defenders.</a:t>
            </a:r>
            <a:endParaRPr lang="de-DE" sz="1900" b="0" dirty="0"/>
          </a:p>
          <a:p>
            <a:r>
              <a:rPr lang="en-US" sz="1900" i="1" dirty="0"/>
              <a:t> </a:t>
            </a:r>
            <a:endParaRPr lang="de-DE" sz="1900" dirty="0"/>
          </a:p>
          <a:p>
            <a:r>
              <a:rPr lang="en-US" sz="1900" dirty="0"/>
              <a:t> </a:t>
            </a:r>
            <a:endParaRPr lang="de-DE" sz="190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10948323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6CC9A-8271-094D-B4AF-2C5B8D904582}"/>
              </a:ext>
            </a:extLst>
          </p:cNvPr>
          <p:cNvSpPr>
            <a:spLocks noGrp="1"/>
          </p:cNvSpPr>
          <p:nvPr>
            <p:ph type="title"/>
          </p:nvPr>
        </p:nvSpPr>
        <p:spPr/>
        <p:txBody>
          <a:bodyPr/>
          <a:lstStyle/>
          <a:p>
            <a:endParaRPr lang="de-DE"/>
          </a:p>
        </p:txBody>
      </p:sp>
      <p:sp>
        <p:nvSpPr>
          <p:cNvPr id="3" name="Fußzeilenplatzhalter 2">
            <a:extLst>
              <a:ext uri="{FF2B5EF4-FFF2-40B4-BE49-F238E27FC236}">
                <a16:creationId xmlns:a16="http://schemas.microsoft.com/office/drawing/2014/main" id="{F72199EC-CC26-504D-A89C-DAFC163DC95F}"/>
              </a:ext>
            </a:extLst>
          </p:cNvPr>
          <p:cNvSpPr>
            <a:spLocks noGrp="1"/>
          </p:cNvSpPr>
          <p:nvPr>
            <p:ph type="ftr" sz="quarter" idx="10"/>
          </p:nvPr>
        </p:nvSpPr>
        <p:spPr/>
        <p:txBody>
          <a:bodyPr/>
          <a:lstStyle/>
          <a:p>
            <a:r>
              <a:rPr lang="de-DE"/>
              <a:t>Präsentationstitel hier eintragen</a:t>
            </a:r>
            <a:endParaRPr lang="de-DE" dirty="0"/>
          </a:p>
        </p:txBody>
      </p:sp>
      <p:sp>
        <p:nvSpPr>
          <p:cNvPr id="4" name="Datumsplatzhalter 3">
            <a:extLst>
              <a:ext uri="{FF2B5EF4-FFF2-40B4-BE49-F238E27FC236}">
                <a16:creationId xmlns:a16="http://schemas.microsoft.com/office/drawing/2014/main" id="{A794875D-E15F-904C-804F-0F6A8BD9BBD2}"/>
              </a:ext>
            </a:extLst>
          </p:cNvPr>
          <p:cNvSpPr>
            <a:spLocks noGrp="1"/>
          </p:cNvSpPr>
          <p:nvPr>
            <p:ph type="dt" sz="half" idx="11"/>
          </p:nvPr>
        </p:nvSpPr>
        <p:spPr/>
        <p:txBody>
          <a:bodyPr/>
          <a:lstStyle/>
          <a:p>
            <a:fld id="{9317A057-C766-48FB-B1EC-CC1898F04EF1}" type="datetime1">
              <a:rPr lang="de-DE" noProof="0" smtClean="0"/>
              <a:t>09.09.2019</a:t>
            </a:fld>
            <a:endParaRPr lang="de-DE" noProof="0"/>
          </a:p>
        </p:txBody>
      </p:sp>
      <p:sp>
        <p:nvSpPr>
          <p:cNvPr id="5" name="Inhaltsplatzhalter 4">
            <a:extLst>
              <a:ext uri="{FF2B5EF4-FFF2-40B4-BE49-F238E27FC236}">
                <a16:creationId xmlns:a16="http://schemas.microsoft.com/office/drawing/2014/main" id="{4CC6D54E-E029-9F45-AC45-B7D0F9EA5F1C}"/>
              </a:ext>
            </a:extLst>
          </p:cNvPr>
          <p:cNvSpPr>
            <a:spLocks noGrp="1"/>
          </p:cNvSpPr>
          <p:nvPr>
            <p:ph idx="1"/>
          </p:nvPr>
        </p:nvSpPr>
        <p:spPr/>
        <p:txBody>
          <a:bodyPr/>
          <a:lstStyle/>
          <a:p>
            <a:endParaRPr lang="de-DE"/>
          </a:p>
        </p:txBody>
      </p:sp>
      <p:pic>
        <p:nvPicPr>
          <p:cNvPr id="6" name="Grafik 5">
            <a:extLst>
              <a:ext uri="{FF2B5EF4-FFF2-40B4-BE49-F238E27FC236}">
                <a16:creationId xmlns:a16="http://schemas.microsoft.com/office/drawing/2014/main" id="{64D250FF-EA01-5B47-B4B0-6501480C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Inhaltsplatzhalter 4">
            <a:extLst>
              <a:ext uri="{FF2B5EF4-FFF2-40B4-BE49-F238E27FC236}">
                <a16:creationId xmlns:a16="http://schemas.microsoft.com/office/drawing/2014/main" id="{F7BC2C64-5D4F-B34C-9CC7-DAEF0A7C0909}"/>
              </a:ext>
            </a:extLst>
          </p:cNvPr>
          <p:cNvSpPr txBox="1">
            <a:spLocks/>
          </p:cNvSpPr>
          <p:nvPr/>
        </p:nvSpPr>
        <p:spPr>
          <a:xfrm>
            <a:off x="613842" y="1702631"/>
            <a:ext cx="7694136" cy="3130626"/>
          </a:xfrm>
          <a:prstGeom prst="rect">
            <a:avLst/>
          </a:prstGeo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en-US" sz="1900" dirty="0"/>
              <a:t>Practical next steps:</a:t>
            </a:r>
            <a:endParaRPr lang="de-DE" sz="1900" dirty="0"/>
          </a:p>
          <a:p>
            <a:r>
              <a:rPr lang="en-US" sz="1900" dirty="0"/>
              <a:t> </a:t>
            </a:r>
            <a:endParaRPr lang="de-DE" sz="1900" dirty="0"/>
          </a:p>
          <a:p>
            <a:r>
              <a:rPr lang="en-US" sz="1900" b="0" i="1" dirty="0"/>
              <a:t>FCPF should ensure continued funding for capacity building for indigenous peoples and local community organizations, extending the existing Capacity Building Program for indigenous people and civil society through 2025 and increasing the annual allocation so that IPLC can effectively engage in the design and implementation of emission reduction programs supported by the FCPF Carbon Fund. Building capacity on MRV needs to be included here. </a:t>
            </a:r>
            <a:endParaRPr lang="de-DE" sz="1900" b="0" dirty="0"/>
          </a:p>
          <a:p>
            <a:r>
              <a:rPr lang="en-US" sz="1900" dirty="0"/>
              <a:t> </a:t>
            </a:r>
            <a:endParaRPr lang="de-DE" sz="1900" dirty="0"/>
          </a:p>
          <a:p>
            <a:pPr>
              <a:buClr>
                <a:srgbClr val="283F2B"/>
              </a:buClr>
            </a:pPr>
            <a:endParaRPr lang="de-DE" sz="1900" b="0" kern="0" dirty="0">
              <a:solidFill>
                <a:schemeClr val="tx1"/>
              </a:solidFill>
            </a:endParaRPr>
          </a:p>
          <a:p>
            <a:pPr>
              <a:buClr>
                <a:srgbClr val="283F2B"/>
              </a:buClr>
            </a:pPr>
            <a:endParaRPr lang="de-DE" sz="1900" b="0" kern="0" dirty="0">
              <a:solidFill>
                <a:schemeClr val="tx1"/>
              </a:solidFill>
            </a:endParaRPr>
          </a:p>
        </p:txBody>
      </p:sp>
    </p:spTree>
    <p:extLst>
      <p:ext uri="{BB962C8B-B14F-4D97-AF65-F5344CB8AC3E}">
        <p14:creationId xmlns:p14="http://schemas.microsoft.com/office/powerpoint/2010/main" val="3044943400"/>
      </p:ext>
    </p:extLst>
  </p:cSld>
  <p:clrMapOvr>
    <a:masterClrMapping/>
  </p:clrMapOvr>
  <p:transition/>
</p:sld>
</file>

<file path=ppt/theme/theme1.xml><?xml version="1.0" encoding="utf-8"?>
<a:theme xmlns:a="http://schemas.openxmlformats.org/drawingml/2006/main" name="giz-powerpoint-20141103-v3">
  <a:themeElements>
    <a:clrScheme name="GIZ Farbtabelle">
      <a:dk1>
        <a:srgbClr val="000000"/>
      </a:dk1>
      <a:lt1>
        <a:srgbClr val="FFFFFF"/>
      </a:lt1>
      <a:dk2>
        <a:srgbClr val="6E6452"/>
      </a:dk2>
      <a:lt2>
        <a:srgbClr val="D2CDC8"/>
      </a:lt2>
      <a:accent1>
        <a:srgbClr val="C80F0F"/>
      </a:accent1>
      <a:accent2>
        <a:srgbClr val="D0CBC1"/>
      </a:accent2>
      <a:accent3>
        <a:srgbClr val="7C7563"/>
      </a:accent3>
      <a:accent4>
        <a:srgbClr val="660000"/>
      </a:accent4>
      <a:accent5>
        <a:srgbClr val="CC0000"/>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giz-powerpoint-20141103-v3.potx</Template>
  <TotalTime>0</TotalTime>
  <Words>734</Words>
  <Application>Microsoft Office PowerPoint</Application>
  <PresentationFormat>On-screen Show (4:3)</PresentationFormat>
  <Paragraphs>58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Arial Narrow</vt:lpstr>
      <vt:lpstr>giz-powerpoint-20141103-v3</vt:lpstr>
      <vt:lpstr>PowerPoint Presentation</vt:lpstr>
      <vt:lpstr>PowerPoint Presentation</vt:lpstr>
      <vt:lpstr>PowerPoint Presentation</vt:lpstr>
      <vt:lpstr>PowerPoint Presentation</vt:lpstr>
      <vt:lpstr>PowerPoint Presentation</vt:lpstr>
      <vt:lpstr>Donors </vt:lpstr>
      <vt:lpstr>Donors </vt:lpstr>
      <vt:lpstr>PowerPoint Presentation</vt:lpstr>
      <vt:lpstr>PowerPoint Presentation</vt:lpstr>
      <vt:lpstr>PowerPoint Presentation</vt:lpstr>
      <vt:lpstr>PowerPoint Presentation</vt:lpstr>
    </vt:vector>
  </TitlesOfParts>
  <Company>Crossmedia Beratung und Design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Ira Olaleye</dc:creator>
  <cp:keywords>GIZ-Leerfolie</cp:keywords>
  <cp:lastModifiedBy>Milena Ristovska</cp:lastModifiedBy>
  <cp:revision>323</cp:revision>
  <cp:lastPrinted>2016-12-06T11:43:44Z</cp:lastPrinted>
  <dcterms:created xsi:type="dcterms:W3CDTF">2013-03-28T07:18:44Z</dcterms:created>
  <dcterms:modified xsi:type="dcterms:W3CDTF">2019-09-09T15:55:15Z</dcterms:modified>
</cp:coreProperties>
</file>